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62" r:id="rId4"/>
    <p:sldId id="26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F45AE-18BC-4EA6-B4EA-D7ACBFA14842}" v="1" dt="2023-12-18T17:26:53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7"/>
  </p:normalViewPr>
  <p:slideViewPr>
    <p:cSldViewPr snapToGrid="0" snapToObjects="1">
      <p:cViewPr varScale="1">
        <p:scale>
          <a:sx n="121" d="100"/>
          <a:sy n="121" d="100"/>
        </p:scale>
        <p:origin x="523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Toubi | NVKG" userId="1a61b2b4-36cd-41a2-8894-7fdbf0004438" providerId="ADAL" clId="{A19F45AE-18BC-4EA6-B4EA-D7ACBFA14842}"/>
    <pc:docChg chg="modSld">
      <pc:chgData name="Marianne Toubi | NVKG" userId="1a61b2b4-36cd-41a2-8894-7fdbf0004438" providerId="ADAL" clId="{A19F45AE-18BC-4EA6-B4EA-D7ACBFA14842}" dt="2023-12-18T17:27:22.383" v="111" actId="207"/>
      <pc:docMkLst>
        <pc:docMk/>
      </pc:docMkLst>
      <pc:sldChg chg="addSp modSp mod">
        <pc:chgData name="Marianne Toubi | NVKG" userId="1a61b2b4-36cd-41a2-8894-7fdbf0004438" providerId="ADAL" clId="{A19F45AE-18BC-4EA6-B4EA-D7ACBFA14842}" dt="2023-12-18T17:27:22.383" v="111" actId="207"/>
        <pc:sldMkLst>
          <pc:docMk/>
          <pc:sldMk cId="0" sldId="262"/>
        </pc:sldMkLst>
        <pc:spChg chg="add mod">
          <ac:chgData name="Marianne Toubi | NVKG" userId="1a61b2b4-36cd-41a2-8894-7fdbf0004438" providerId="ADAL" clId="{A19F45AE-18BC-4EA6-B4EA-D7ACBFA14842}" dt="2023-12-18T17:27:22.383" v="111" actId="207"/>
          <ac:spMkLst>
            <pc:docMk/>
            <pc:sldMk cId="0" sldId="262"/>
            <ac:spMk id="2" creationId="{BF8568B1-C868-8BD3-92EE-E3A376C1A0AB}"/>
          </ac:spMkLst>
        </pc:spChg>
        <pc:spChg chg="mod">
          <ac:chgData name="Marianne Toubi | NVKG" userId="1a61b2b4-36cd-41a2-8894-7fdbf0004438" providerId="ADAL" clId="{A19F45AE-18BC-4EA6-B4EA-D7ACBFA14842}" dt="2023-12-04T15:31:56.609" v="0" actId="1076"/>
          <ac:spMkLst>
            <pc:docMk/>
            <pc:sldMk cId="0" sldId="262"/>
            <ac:spMk id="5128" creationId="{00000000-0000-0000-0000-000000000000}"/>
          </ac:spMkLst>
        </pc:spChg>
      </pc:sldChg>
      <pc:sldChg chg="modSp mod">
        <pc:chgData name="Marianne Toubi | NVKG" userId="1a61b2b4-36cd-41a2-8894-7fdbf0004438" providerId="ADAL" clId="{A19F45AE-18BC-4EA6-B4EA-D7ACBFA14842}" dt="2023-12-18T17:26:00.870" v="104" actId="20577"/>
        <pc:sldMkLst>
          <pc:docMk/>
          <pc:sldMk cId="1560770640" sldId="293"/>
        </pc:sldMkLst>
        <pc:spChg chg="mod">
          <ac:chgData name="Marianne Toubi | NVKG" userId="1a61b2b4-36cd-41a2-8894-7fdbf0004438" providerId="ADAL" clId="{A19F45AE-18BC-4EA6-B4EA-D7ACBFA14842}" dt="2023-12-18T17:26:00.870" v="104" actId="20577"/>
          <ac:spMkLst>
            <pc:docMk/>
            <pc:sldMk cId="1560770640" sldId="293"/>
            <ac:spMk id="3" creationId="{00000000-0000-0000-0000-000000000000}"/>
          </ac:spMkLst>
        </pc:spChg>
      </pc:sldChg>
    </pc:docChg>
  </pc:docChgLst>
  <pc:docChgLst>
    <pc:chgData name="Jessica Corsten | NVKG" userId="43401442-2928-4b59-9c65-f5fc704f5183" providerId="ADAL" clId="{A487CECD-FF51-4A91-AB52-406DAB38D0A2}"/>
    <pc:docChg chg="custSel modSld">
      <pc:chgData name="Jessica Corsten | NVKG" userId="43401442-2928-4b59-9c65-f5fc704f5183" providerId="ADAL" clId="{A487CECD-FF51-4A91-AB52-406DAB38D0A2}" dt="2023-12-19T11:09:13.968" v="143" actId="20577"/>
      <pc:docMkLst>
        <pc:docMk/>
      </pc:docMkLst>
      <pc:sldChg chg="modSp mod">
        <pc:chgData name="Jessica Corsten | NVKG" userId="43401442-2928-4b59-9c65-f5fc704f5183" providerId="ADAL" clId="{A487CECD-FF51-4A91-AB52-406DAB38D0A2}" dt="2023-12-19T11:09:13.968" v="143" actId="20577"/>
        <pc:sldMkLst>
          <pc:docMk/>
          <pc:sldMk cId="1560770640" sldId="293"/>
        </pc:sldMkLst>
        <pc:spChg chg="mod">
          <ac:chgData name="Jessica Corsten | NVKG" userId="43401442-2928-4b59-9c65-f5fc704f5183" providerId="ADAL" clId="{A487CECD-FF51-4A91-AB52-406DAB38D0A2}" dt="2023-12-19T11:09:13.968" v="143" actId="20577"/>
          <ac:spMkLst>
            <pc:docMk/>
            <pc:sldMk cId="1560770640" sldId="29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3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90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1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Powerpointdesign St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34773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6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12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41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46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7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551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6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08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5579-A6A3-8C4A-9092-20B652B5436B}" type="datetimeFigureOut">
              <a:rPr lang="nl-NL" smtClean="0"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DD22B-08BF-A242-B768-D9577DEB192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81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vkg.nl/professionals/kwaliteit/kwaliteitsbeleid%203.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nl-NL" dirty="0"/>
              <a:t>Kwaliteit 3.0</a:t>
            </a:r>
            <a:br>
              <a:rPr lang="en-US" altLang="nl-NL" dirty="0"/>
            </a:br>
            <a:r>
              <a:rPr lang="en-US" altLang="nl-NL" dirty="0"/>
              <a:t>All inclusive naar de Blue Zone</a:t>
            </a:r>
            <a:br>
              <a:rPr lang="en-US" altLang="nl-NL" dirty="0"/>
            </a:br>
            <a:endParaRPr lang="en-US" altLang="nl-NL" dirty="0"/>
          </a:p>
        </p:txBody>
      </p:sp>
      <p:pic>
        <p:nvPicPr>
          <p:cNvPr id="5123" name="Picture 7" descr="fot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r="13139"/>
          <a:stretch>
            <a:fillRect/>
          </a:stretch>
        </p:blipFill>
        <p:spPr bwMode="auto">
          <a:xfrm>
            <a:off x="7070726" y="3716338"/>
            <a:ext cx="16176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fot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/>
          <a:stretch>
            <a:fillRect/>
          </a:stretch>
        </p:blipFill>
        <p:spPr bwMode="auto">
          <a:xfrm>
            <a:off x="5127626" y="3716338"/>
            <a:ext cx="18462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fot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b="49458"/>
          <a:stretch>
            <a:fillRect/>
          </a:stretch>
        </p:blipFill>
        <p:spPr bwMode="auto">
          <a:xfrm>
            <a:off x="3255964" y="3716338"/>
            <a:ext cx="17605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2209800" y="538797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800080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nl-NL" sz="3200" b="1" dirty="0">
              <a:solidFill>
                <a:schemeClr val="bg1"/>
              </a:solidFill>
            </a:endParaRPr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4943475" y="531128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80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 sz="1800" dirty="0">
                <a:solidFill>
                  <a:schemeClr val="bg1"/>
                </a:solidFill>
              </a:rPr>
              <a:t>Topzorg voor ouderen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F8568B1-C868-8BD3-92EE-E3A376C1A0AB}"/>
              </a:ext>
            </a:extLst>
          </p:cNvPr>
          <p:cNvSpPr txBox="1"/>
          <p:nvPr/>
        </p:nvSpPr>
        <p:spPr>
          <a:xfrm>
            <a:off x="1587260" y="59400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45444"/>
            <a:ext cx="10515600" cy="773466"/>
          </a:xfrm>
        </p:spPr>
        <p:txBody>
          <a:bodyPr/>
          <a:lstStyle/>
          <a:p>
            <a:r>
              <a:rPr lang="nl-NL" dirty="0"/>
              <a:t>Implementatie van kwaliteitsbeleid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77181"/>
            <a:ext cx="7289800" cy="3339042"/>
          </a:xfrm>
        </p:spPr>
        <p:txBody>
          <a:bodyPr/>
          <a:lstStyle/>
          <a:p>
            <a:r>
              <a:rPr lang="nl-NL" dirty="0"/>
              <a:t>Belangrijk naslagwerk voor kwaliteitsbeleid</a:t>
            </a:r>
          </a:p>
          <a:p>
            <a:r>
              <a:rPr lang="nl-NL" dirty="0"/>
              <a:t>Ideeën en verwijzingen naar goede voorbeelden </a:t>
            </a:r>
          </a:p>
          <a:p>
            <a:r>
              <a:rPr lang="nl-NL" dirty="0"/>
              <a:t>Audits en kwaliteitsvisitaties </a:t>
            </a:r>
          </a:p>
          <a:p>
            <a:r>
              <a:rPr lang="nl-NL" dirty="0"/>
              <a:t>Werkbaar houden voor ons allemaal</a:t>
            </a:r>
          </a:p>
          <a:p>
            <a:r>
              <a:rPr lang="nl-NL" dirty="0"/>
              <a:t>Samenwerking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schoeisel, tekenfilm, speelgoed&#10;&#10;Automatisch gegenereerde beschrijv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44" y="1690688"/>
            <a:ext cx="2808217" cy="480042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298739" y="1867958"/>
            <a:ext cx="234917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Kwaliteit 3.0 | 2023-2028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All inclusive naar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de blue zone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40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Untitled_Ar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6" y="906764"/>
            <a:ext cx="8198555" cy="57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8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44223"/>
            <a:ext cx="10515600" cy="829910"/>
          </a:xfrm>
        </p:spPr>
        <p:txBody>
          <a:bodyPr/>
          <a:lstStyle/>
          <a:p>
            <a:r>
              <a:rPr lang="nl-NL" dirty="0"/>
              <a:t>Links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29555"/>
            <a:ext cx="10515600" cy="394740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Website NVKG – kwaliteit 3.0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Op de website staan de volgende documenten:</a:t>
            </a:r>
          </a:p>
          <a:p>
            <a:r>
              <a:rPr lang="nl-NL" dirty="0"/>
              <a:t>Kwaliteit 3.0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inclusive</a:t>
            </a:r>
            <a:r>
              <a:rPr lang="nl-NL" dirty="0"/>
              <a:t> naar de blue zone</a:t>
            </a:r>
          </a:p>
          <a:p>
            <a:r>
              <a:rPr lang="nl-NL" dirty="0"/>
              <a:t>Kwaliteit 3.0 samenvatting</a:t>
            </a:r>
          </a:p>
          <a:p>
            <a:r>
              <a:rPr lang="nl-NL" dirty="0" err="1"/>
              <a:t>Infographic</a:t>
            </a:r>
            <a:endParaRPr lang="nl-NL" dirty="0"/>
          </a:p>
          <a:p>
            <a:r>
              <a:rPr lang="nl-NL" dirty="0"/>
              <a:t>Deze PowerPoint presentatie</a:t>
            </a:r>
          </a:p>
        </p:txBody>
      </p:sp>
    </p:spTree>
    <p:extLst>
      <p:ext uri="{BB962C8B-B14F-4D97-AF65-F5344CB8AC3E}">
        <p14:creationId xmlns:p14="http://schemas.microsoft.com/office/powerpoint/2010/main" val="156077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838200" y="1076883"/>
            <a:ext cx="5765800" cy="1065008"/>
          </a:xfrm>
        </p:spPr>
        <p:txBody>
          <a:bodyPr/>
          <a:lstStyle/>
          <a:p>
            <a:r>
              <a:rPr lang="nl-NL" altLang="nl-NL" dirty="0"/>
              <a:t>Thema’s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951089" y="2283003"/>
            <a:ext cx="8229600" cy="4897437"/>
          </a:xfrm>
        </p:spPr>
        <p:txBody>
          <a:bodyPr/>
          <a:lstStyle/>
          <a:p>
            <a:r>
              <a:rPr lang="nl-NL" dirty="0"/>
              <a:t>Samen met ouderen </a:t>
            </a:r>
          </a:p>
          <a:p>
            <a:r>
              <a:rPr lang="nl-NL" dirty="0"/>
              <a:t>Cultuur sensitieve zorg </a:t>
            </a:r>
          </a:p>
          <a:p>
            <a:r>
              <a:rPr lang="nl-NL" dirty="0"/>
              <a:t>Gezond ouder worden </a:t>
            </a:r>
          </a:p>
          <a:p>
            <a:r>
              <a:rPr lang="nl-NL" dirty="0"/>
              <a:t>Van triple naar quadruple aim </a:t>
            </a:r>
          </a:p>
          <a:p>
            <a:r>
              <a:rPr lang="nl-NL" dirty="0"/>
              <a:t>Duurzaamheid in de zorg </a:t>
            </a:r>
          </a:p>
          <a:p>
            <a:r>
              <a:rPr lang="nl-NL" dirty="0"/>
              <a:t>Innovatie </a:t>
            </a:r>
          </a:p>
          <a:p>
            <a:endParaRPr lang="nl-NL" altLang="nl-NL" dirty="0"/>
          </a:p>
        </p:txBody>
      </p:sp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85" y="851106"/>
            <a:ext cx="4184541" cy="59587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05554" y="1608668"/>
            <a:ext cx="10950223" cy="1721554"/>
          </a:xfrm>
        </p:spPr>
        <p:txBody>
          <a:bodyPr>
            <a:normAutofit fontScale="90000"/>
          </a:bodyPr>
          <a:lstStyle/>
          <a:p>
            <a:r>
              <a:rPr lang="nl-NL" b="1" i="1" dirty="0"/>
              <a:t>“If you design for the young, you exclude the old. But if you design for the old you include everyone” 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332111" y="3160889"/>
            <a:ext cx="681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Glenn Millar, Director of Education and Research, Canadian Urban Development Institute </a:t>
            </a:r>
            <a:endParaRPr lang="nl-NL" sz="2400" dirty="0"/>
          </a:p>
        </p:txBody>
      </p:sp>
      <p:pic>
        <p:nvPicPr>
          <p:cNvPr id="6" name="Afbeelding 5" descr="Afbeelding met speelgoed, muur, tekenfilm, overdekt&#10;&#10;Automatisch gegenereerde beschrijv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59111"/>
            <a:ext cx="2689578" cy="19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9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1001006"/>
            <a:ext cx="10515600" cy="776994"/>
          </a:xfrm>
        </p:spPr>
        <p:txBody>
          <a:bodyPr/>
          <a:lstStyle/>
          <a:p>
            <a:r>
              <a:rPr lang="nl-NL" dirty="0"/>
              <a:t>Samen met ouderen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709333" y="1929694"/>
            <a:ext cx="7402689" cy="1546931"/>
          </a:xfrm>
        </p:spPr>
        <p:txBody>
          <a:bodyPr/>
          <a:lstStyle/>
          <a:p>
            <a:r>
              <a:rPr lang="nl-NL" dirty="0"/>
              <a:t>Landelijk, regionaal: seniorenorganisaties </a:t>
            </a:r>
          </a:p>
          <a:p>
            <a:r>
              <a:rPr lang="nl-NL" dirty="0"/>
              <a:t>Samen beslissen (TOPICs-SF)</a:t>
            </a:r>
          </a:p>
        </p:txBody>
      </p:sp>
      <p:pic>
        <p:nvPicPr>
          <p:cNvPr id="7" name="Afbeelding 6" descr="Afbeelding met tekenfilm, kleding, Menselijk gezicht, persoon&#10;&#10;Automatisch gegenereerde beschrijv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76222"/>
            <a:ext cx="5243689" cy="3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8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58333"/>
            <a:ext cx="10515600" cy="773466"/>
          </a:xfrm>
        </p:spPr>
        <p:txBody>
          <a:bodyPr/>
          <a:lstStyle/>
          <a:p>
            <a:r>
              <a:rPr lang="nl-NL" dirty="0"/>
              <a:t>Cultuursensitief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2107847"/>
            <a:ext cx="10515600" cy="1659819"/>
          </a:xfrm>
        </p:spPr>
        <p:txBody>
          <a:bodyPr/>
          <a:lstStyle/>
          <a:p>
            <a:r>
              <a:rPr lang="nl-NL" dirty="0"/>
              <a:t>Opleiding (Eindtermen en Individualisering Klinische Geriatrie)</a:t>
            </a:r>
          </a:p>
          <a:p>
            <a:r>
              <a:rPr lang="nl-NL" dirty="0"/>
              <a:t>Wetenschappelijk onderzoek </a:t>
            </a:r>
          </a:p>
          <a:p>
            <a:r>
              <a:rPr lang="nl-NL" dirty="0"/>
              <a:t>Opstellen en actualiseren van richtlijnen. </a:t>
            </a:r>
          </a:p>
          <a:p>
            <a:endParaRPr lang="nl-NL" dirty="0"/>
          </a:p>
        </p:txBody>
      </p:sp>
      <p:pic>
        <p:nvPicPr>
          <p:cNvPr id="4" name="Afbeelding 3" descr="Afbeelding met Dans, kunst&#10;&#10;Automatisch gegenereerde beschrijv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49888"/>
            <a:ext cx="2682804" cy="22852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88668" y="5107881"/>
            <a:ext cx="301977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AGEISM</a:t>
            </a:r>
            <a:endParaRPr lang="nl-N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2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45444"/>
            <a:ext cx="10515600" cy="903112"/>
          </a:xfrm>
        </p:spPr>
        <p:txBody>
          <a:bodyPr/>
          <a:lstStyle/>
          <a:p>
            <a:r>
              <a:rPr lang="nl-NL" dirty="0"/>
              <a:t>Gezond ouder worden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24132" y="2034647"/>
            <a:ext cx="3914423" cy="2311576"/>
          </a:xfrm>
        </p:spPr>
        <p:txBody>
          <a:bodyPr/>
          <a:lstStyle/>
          <a:p>
            <a:r>
              <a:rPr lang="nl-NL" dirty="0"/>
              <a:t>Bewegen</a:t>
            </a:r>
          </a:p>
          <a:p>
            <a:r>
              <a:rPr lang="nl-NL" dirty="0"/>
              <a:t>Voeding</a:t>
            </a:r>
          </a:p>
          <a:p>
            <a:r>
              <a:rPr lang="nl-NL" dirty="0"/>
              <a:t>Zingeving</a:t>
            </a:r>
          </a:p>
          <a:p>
            <a:r>
              <a:rPr lang="nl-NL" dirty="0"/>
              <a:t>Netwerk</a:t>
            </a:r>
          </a:p>
        </p:txBody>
      </p:sp>
      <p:pic>
        <p:nvPicPr>
          <p:cNvPr id="4" name="Picture 2" descr="De Blauwe Zones - de belangrijkste pijlers voor een lang en gelukkig lev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5778"/>
            <a:ext cx="4710999" cy="23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3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44222"/>
            <a:ext cx="10515600" cy="804334"/>
          </a:xfrm>
        </p:spPr>
        <p:txBody>
          <a:bodyPr>
            <a:normAutofit/>
          </a:bodyPr>
          <a:lstStyle/>
          <a:p>
            <a:r>
              <a:rPr lang="nl-NL" dirty="0"/>
              <a:t>Van triple naar quadruple aim </a:t>
            </a:r>
          </a:p>
        </p:txBody>
      </p:sp>
      <p:pic>
        <p:nvPicPr>
          <p:cNvPr id="4" name="Afbeelding 3" descr="Afbeelding met tekenfilm&#10;&#10;Automatisch gegenereerde beschrijv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56" y="3527778"/>
            <a:ext cx="3155244" cy="2649185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" y="1690688"/>
            <a:ext cx="3512560" cy="351256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9668" y="4266847"/>
            <a:ext cx="5884332" cy="5873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blijvende inzetbaarheid en werkplezier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746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89000"/>
            <a:ext cx="10515600" cy="801688"/>
          </a:xfrm>
        </p:spPr>
        <p:txBody>
          <a:bodyPr/>
          <a:lstStyle/>
          <a:p>
            <a:r>
              <a:rPr lang="nl-NL" dirty="0"/>
              <a:t>Duurzaamheid in de zorg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36553" y="4248471"/>
            <a:ext cx="6748308" cy="1928492"/>
          </a:xfrm>
        </p:spPr>
        <p:txBody>
          <a:bodyPr/>
          <a:lstStyle/>
          <a:p>
            <a:r>
              <a:rPr lang="nl-NL" dirty="0"/>
              <a:t>Werkgroep duurzaamheid </a:t>
            </a:r>
          </a:p>
          <a:p>
            <a:r>
              <a:rPr lang="nl-NL" dirty="0"/>
              <a:t>Deelname maatschappelijke discussie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speelgoed, kleding, schoeisel, tekenfilm&#10;&#10;Automatisch gegenereerde beschrijv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7102"/>
            <a:ext cx="4898353" cy="42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8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80345"/>
            <a:ext cx="10515600" cy="934352"/>
          </a:xfrm>
        </p:spPr>
        <p:txBody>
          <a:bodyPr>
            <a:normAutofit/>
          </a:bodyPr>
          <a:lstStyle/>
          <a:p>
            <a:r>
              <a:rPr lang="nl-NL" dirty="0"/>
              <a:t>Innovatie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03004" y="3693690"/>
            <a:ext cx="8238154" cy="2626460"/>
          </a:xfrm>
        </p:spPr>
        <p:txBody>
          <a:bodyPr/>
          <a:lstStyle/>
          <a:p>
            <a:r>
              <a:rPr lang="nl-NL" dirty="0"/>
              <a:t>SIG Innovatie</a:t>
            </a:r>
          </a:p>
          <a:p>
            <a:r>
              <a:rPr lang="nl-NL" dirty="0"/>
              <a:t>Digitalisering</a:t>
            </a:r>
          </a:p>
        </p:txBody>
      </p:sp>
      <p:pic>
        <p:nvPicPr>
          <p:cNvPr id="4" name="Afbeelding 3" descr="Afbeelding met schoeisel, kleding, tekenfilm, person&#10;&#10;Automatisch gegenereerde beschrijv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9049"/>
            <a:ext cx="4504239" cy="33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5C576745FB446AA09237C771239E1" ma:contentTypeVersion="5" ma:contentTypeDescription="Een nieuw document maken." ma:contentTypeScope="" ma:versionID="57e137c1a560442f5fd216c3a12a04c8">
  <xsd:schema xmlns:xsd="http://www.w3.org/2001/XMLSchema" xmlns:xs="http://www.w3.org/2001/XMLSchema" xmlns:p="http://schemas.microsoft.com/office/2006/metadata/properties" xmlns:ns2="cf099f64-d45f-46fa-a2c9-2f6b9c1102ed" targetNamespace="http://schemas.microsoft.com/office/2006/metadata/properties" ma:root="true" ma:fieldsID="6506222e7eda435438eefac802373814" ns2:_="">
    <xsd:import namespace="cf099f64-d45f-46fa-a2c9-2f6b9c1102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99f64-d45f-46fa-a2c9-2f6b9c110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3140F-CE03-491B-A8C4-8BE3CABE2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99f64-d45f-46fa-a2c9-2f6b9c1102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D62EBA-2474-4DCD-970D-F8394310F2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194</Words>
  <Application>Microsoft Office PowerPoint</Application>
  <PresentationFormat>Breedbeeld</PresentationFormat>
  <Paragraphs>51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Office-thema</vt:lpstr>
      <vt:lpstr>Kwaliteit 3.0 All inclusive naar de Blue Zone </vt:lpstr>
      <vt:lpstr>Thema’s</vt:lpstr>
      <vt:lpstr>“If you design for the young, you exclude the old. But if you design for the old you include everyone”   </vt:lpstr>
      <vt:lpstr>Samen met ouderen</vt:lpstr>
      <vt:lpstr>Cultuursensitief</vt:lpstr>
      <vt:lpstr>Gezond ouder worden</vt:lpstr>
      <vt:lpstr>Van triple naar quadruple aim </vt:lpstr>
      <vt:lpstr>Duurzaamheid in de zorg </vt:lpstr>
      <vt:lpstr>Innovatie</vt:lpstr>
      <vt:lpstr>Implementatie van kwaliteitsbeleid </vt:lpstr>
      <vt:lpstr>PowerPoint-presentatie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Jens van Vliet</dc:creator>
  <cp:lastModifiedBy>Jessica Corsten | NVKG</cp:lastModifiedBy>
  <cp:revision>43</cp:revision>
  <dcterms:created xsi:type="dcterms:W3CDTF">2020-02-18T16:28:13Z</dcterms:created>
  <dcterms:modified xsi:type="dcterms:W3CDTF">2023-12-19T11:10:19Z</dcterms:modified>
</cp:coreProperties>
</file>